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5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5D8A-1DFA-4C1C-A072-879279B3C428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11E6-5025-4929-A63C-DFC2C974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8981" y="2005779"/>
            <a:ext cx="7443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of the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8981" y="4803142"/>
            <a:ext cx="732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Designation, Unit</a:t>
            </a:r>
          </a:p>
        </p:txBody>
      </p:sp>
    </p:spTree>
    <p:extLst>
      <p:ext uri="{BB962C8B-B14F-4D97-AF65-F5344CB8AC3E}">
        <p14:creationId xmlns:p14="http://schemas.microsoft.com/office/powerpoint/2010/main" val="319224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192" y="707922"/>
            <a:ext cx="782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Heading Segoe UI 48pt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192" y="2054942"/>
            <a:ext cx="10928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</a:t>
            </a:r>
            <a:r>
              <a:rPr lang="en-US" sz="2400" dirty="0" err="1"/>
              <a:t>sed</a:t>
            </a:r>
            <a:r>
              <a:rPr lang="en-US" sz="2400" dirty="0"/>
              <a:t>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labore</a:t>
            </a:r>
            <a:r>
              <a:rPr lang="en-US" sz="2400" dirty="0"/>
              <a:t> et </a:t>
            </a:r>
            <a:r>
              <a:rPr lang="en-US" sz="2400" dirty="0" err="1"/>
              <a:t>dolore</a:t>
            </a:r>
            <a:r>
              <a:rPr lang="en-US" sz="2400" dirty="0"/>
              <a:t> magna </a:t>
            </a:r>
            <a:r>
              <a:rPr lang="en-US" sz="2400" dirty="0" err="1"/>
              <a:t>aliqua</a:t>
            </a:r>
            <a:r>
              <a:rPr lang="en-US" sz="2400" dirty="0"/>
              <a:t>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 </a:t>
            </a:r>
            <a:r>
              <a:rPr lang="en-US" sz="2400" dirty="0" err="1"/>
              <a:t>ullamco</a:t>
            </a:r>
            <a:r>
              <a:rPr lang="en-US" sz="2400" dirty="0"/>
              <a:t> </a:t>
            </a:r>
            <a:r>
              <a:rPr lang="en-US" sz="2400" dirty="0" err="1"/>
              <a:t>laboris</a:t>
            </a:r>
            <a:r>
              <a:rPr lang="en-US" sz="2400" dirty="0"/>
              <a:t> nisi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aliquip</a:t>
            </a:r>
            <a:r>
              <a:rPr lang="en-US" sz="2400" dirty="0"/>
              <a:t> ex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consequat</a:t>
            </a:r>
            <a:r>
              <a:rPr lang="en-US" sz="2400" dirty="0"/>
              <a:t>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Duis</a:t>
            </a:r>
            <a:r>
              <a:rPr lang="en-US" sz="2400" dirty="0"/>
              <a:t> </a:t>
            </a:r>
            <a:r>
              <a:rPr lang="en-US" sz="2400" dirty="0" err="1"/>
              <a:t>aute</a:t>
            </a:r>
            <a:r>
              <a:rPr lang="en-US" sz="2400" dirty="0"/>
              <a:t> </a:t>
            </a:r>
            <a:r>
              <a:rPr lang="en-US" sz="2400" dirty="0" err="1"/>
              <a:t>irure</a:t>
            </a:r>
            <a:r>
              <a:rPr lang="en-US" sz="2400" dirty="0"/>
              <a:t> dolor in </a:t>
            </a:r>
            <a:r>
              <a:rPr lang="en-US" sz="2400" dirty="0" err="1"/>
              <a:t>reprehenderit</a:t>
            </a:r>
            <a:r>
              <a:rPr lang="en-US" sz="2400" dirty="0"/>
              <a:t> in </a:t>
            </a:r>
            <a:r>
              <a:rPr lang="en-US" sz="2400" dirty="0" err="1"/>
              <a:t>voluptate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cillum</a:t>
            </a:r>
            <a:r>
              <a:rPr lang="en-US" sz="2400" dirty="0"/>
              <a:t> </a:t>
            </a:r>
            <a:r>
              <a:rPr lang="en-US" sz="2400" dirty="0" err="1"/>
              <a:t>dolore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Excepteur</a:t>
            </a:r>
            <a:r>
              <a:rPr lang="en-US" sz="2400" dirty="0"/>
              <a:t> </a:t>
            </a:r>
            <a:r>
              <a:rPr lang="en-US" sz="2400" dirty="0" err="1"/>
              <a:t>sint</a:t>
            </a:r>
            <a:r>
              <a:rPr lang="en-US" sz="2400" dirty="0"/>
              <a:t> </a:t>
            </a:r>
            <a:r>
              <a:rPr lang="en-US" sz="2400" dirty="0" err="1"/>
              <a:t>occaecat</a:t>
            </a:r>
            <a:r>
              <a:rPr lang="en-US" sz="2400" dirty="0"/>
              <a:t> </a:t>
            </a:r>
            <a:r>
              <a:rPr lang="en-US" sz="2400" dirty="0" err="1"/>
              <a:t>cupidatat</a:t>
            </a:r>
            <a:r>
              <a:rPr lang="en-US" sz="2400" dirty="0"/>
              <a:t> non </a:t>
            </a:r>
            <a:r>
              <a:rPr lang="en-US" sz="2400" dirty="0" err="1"/>
              <a:t>proident</a:t>
            </a:r>
            <a:r>
              <a:rPr lang="en-US" sz="2400" dirty="0"/>
              <a:t>, </a:t>
            </a:r>
            <a:r>
              <a:rPr lang="en-US" sz="2400" dirty="0" err="1"/>
              <a:t>sunt</a:t>
            </a:r>
            <a:r>
              <a:rPr lang="en-US" sz="2400" dirty="0"/>
              <a:t> in culpa qui </a:t>
            </a:r>
            <a:r>
              <a:rPr lang="en-US" sz="2400" dirty="0" err="1"/>
              <a:t>officia</a:t>
            </a:r>
            <a:r>
              <a:rPr lang="en-US" sz="2400" dirty="0"/>
              <a:t> </a:t>
            </a:r>
            <a:r>
              <a:rPr lang="en-US" sz="2400" dirty="0" err="1"/>
              <a:t>deserunt</a:t>
            </a:r>
            <a:r>
              <a:rPr lang="en-US" sz="2400" dirty="0"/>
              <a:t> </a:t>
            </a:r>
            <a:r>
              <a:rPr lang="en-US" sz="2400" dirty="0" err="1"/>
              <a:t>mollit</a:t>
            </a:r>
            <a:r>
              <a:rPr lang="en-US" sz="2400" dirty="0"/>
              <a:t> </a:t>
            </a:r>
            <a:r>
              <a:rPr lang="en-US" sz="2400" dirty="0" err="1"/>
              <a:t>anim</a:t>
            </a:r>
            <a:r>
              <a:rPr lang="en-US" sz="2400" dirty="0"/>
              <a:t> id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laborum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40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88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7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62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08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174" y="2260712"/>
            <a:ext cx="9212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Closing Message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Segoe UI 60pt</a:t>
            </a:r>
          </a:p>
        </p:txBody>
      </p:sp>
    </p:spTree>
    <p:extLst>
      <p:ext uri="{BB962C8B-B14F-4D97-AF65-F5344CB8AC3E}">
        <p14:creationId xmlns:p14="http://schemas.microsoft.com/office/powerpoint/2010/main" val="105667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CCAFS</dc:creator>
  <cp:lastModifiedBy>CCAFS</cp:lastModifiedBy>
  <cp:revision>7</cp:revision>
  <dcterms:created xsi:type="dcterms:W3CDTF">2020-07-13T15:58:15Z</dcterms:created>
  <dcterms:modified xsi:type="dcterms:W3CDTF">2021-08-09T05:06:47Z</dcterms:modified>
</cp:coreProperties>
</file>